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147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1BA5D-1910-47CF-B1CE-33C3DF59592A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99D94-B077-4A6E-9781-218F149BAE1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951222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1BA5D-1910-47CF-B1CE-33C3DF59592A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99D94-B077-4A6E-9781-218F149BAE1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711818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1BA5D-1910-47CF-B1CE-33C3DF59592A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99D94-B077-4A6E-9781-218F149BAE1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270164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1BA5D-1910-47CF-B1CE-33C3DF59592A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99D94-B077-4A6E-9781-218F149BAE1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053152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1BA5D-1910-47CF-B1CE-33C3DF59592A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99D94-B077-4A6E-9781-218F149BAE1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823198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1BA5D-1910-47CF-B1CE-33C3DF59592A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99D94-B077-4A6E-9781-218F149BAE1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205259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1BA5D-1910-47CF-B1CE-33C3DF59592A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99D94-B077-4A6E-9781-218F149BAE1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77713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1BA5D-1910-47CF-B1CE-33C3DF59592A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99D94-B077-4A6E-9781-218F149BAE1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185798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1BA5D-1910-47CF-B1CE-33C3DF59592A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99D94-B077-4A6E-9781-218F149BAE1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804528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1BA5D-1910-47CF-B1CE-33C3DF59592A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99D94-B077-4A6E-9781-218F149BAE1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684801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1BA5D-1910-47CF-B1CE-33C3DF59592A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99D94-B077-4A6E-9781-218F149BAE1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915290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D1BA5D-1910-47CF-B1CE-33C3DF59592A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E99D94-B077-4A6E-9781-218F149BAE1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12558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12B2FE7E-9D0F-4352-A6F9-91489DBA1A7D}"/>
              </a:ext>
            </a:extLst>
          </p:cNvPr>
          <p:cNvSpPr txBox="1"/>
          <p:nvPr/>
        </p:nvSpPr>
        <p:spPr>
          <a:xfrm>
            <a:off x="2115333" y="655076"/>
            <a:ext cx="49133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Activity assay after purification of </a:t>
            </a:r>
            <a:r>
              <a:rPr lang="en-US" dirty="0" err="1"/>
              <a:t>CtIP</a:t>
            </a:r>
            <a:endParaRPr lang="en-IN" dirty="0"/>
          </a:p>
        </p:txBody>
      </p:sp>
      <p:pic>
        <p:nvPicPr>
          <p:cNvPr id="19" name="Picture 35">
            <a:extLst>
              <a:ext uri="{FF2B5EF4-FFF2-40B4-BE49-F238E27FC236}">
                <a16:creationId xmlns:a16="http://schemas.microsoft.com/office/drawing/2014/main" id="{0B9F4BE8-B88C-4829-AD3E-882D2E8054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58886" y="2352274"/>
            <a:ext cx="2133600" cy="2383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2087405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</TotalTime>
  <Words>6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Sumedha Dahal</dc:creator>
  <cp:lastModifiedBy>Sumedha Dahal</cp:lastModifiedBy>
  <cp:revision>3</cp:revision>
  <dcterms:created xsi:type="dcterms:W3CDTF">2021-05-23T17:34:48Z</dcterms:created>
  <dcterms:modified xsi:type="dcterms:W3CDTF">2021-05-23T18:11:42Z</dcterms:modified>
</cp:coreProperties>
</file>